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2" r:id="rId7"/>
    <p:sldId id="261" r:id="rId8"/>
    <p:sldId id="259" r:id="rId9"/>
    <p:sldId id="260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68CB8-787E-43B9-BEE4-B7466D33B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77FFA6-91E0-4472-A859-C01C28327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BAB705-AC89-4CBE-BE0C-F5036B32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1AC5FE-A363-423F-850B-66AAB3B9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77B010-E34F-43B0-A810-CE8F0622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44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A7515-FBBD-4D4A-99FA-4D8322DB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67D83D-CD7C-4DB6-9A8E-6B3E2FEAF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919E7B-CCB7-4835-A133-31940E5C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10A5D6-37E0-47B8-9C86-B37F7610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6A5DA8-8655-4990-BC4A-27896BD2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48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B6F6D38-DCA3-4CBB-9EDA-2C6CDF92A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D15D6F-F14D-42EF-94A8-DE28EC36A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3FAF8C-B2F6-45CD-857E-8FD14FBEC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C6ACBA-591E-49AA-A7C1-9E12618F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93DE89-2FC1-4597-9B0E-6EFA5C8F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74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9C10F-6ED4-4447-BDDC-48A63609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F52BAF-729F-4E7E-BC22-35B6942E4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569965-4ED0-4F0E-A97A-D3AFF5A2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158821-5E17-484D-A34C-D29BC879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407823-01AB-46D9-94F9-07A2B8C6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50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05362-2846-4F07-B60B-DA4813AB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EA18DA-DE42-46C4-994E-D2125363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B0AAD5-278A-4617-B71E-95A30594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BBAD9D-14C5-4A34-A978-4EF48FCD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FAE061-9A51-4A74-A51C-0D3EE37F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43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3B956-6BF2-4C66-A8D3-BF16ADD6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673AF5-9FF1-4455-B337-3AE2B275E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6766D8-9AA8-4606-8ADE-B7B171F3A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7D1A87-B806-4130-9D0D-6428A17A8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A658F94-3E1C-4867-94EF-BD524551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930343-1376-4D27-8001-91505E0E7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97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BE90D-8C34-4E6F-A5B6-CAAFF61F0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16BC56-0CF1-4C9E-8C64-A8818135F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55902E7-D65F-4E5A-A96C-06BBF4B33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DBE4F04-E33B-473D-9984-887C18304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E2287E-A97A-44F0-A383-7542A76FF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8F2D026-A194-4541-8454-C96A6C3A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D7530F4-93C5-49E3-9489-83EB9819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D7475DC-01B0-4ADF-9626-FCA7734A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23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7094E-9BEF-4D38-B00D-5AFBF286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5D065B-4F02-466D-A1A4-A99876F0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3DF749-B184-487A-A3C0-A5B3430F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98AF7A-D0C1-4B02-BD25-5A95132D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88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39C702A-D2D3-4F75-8772-EC1ACE99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B04FB3-BBD4-4345-8511-1CF31DC47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BA0DC7-430F-4DA1-9089-46238B5A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75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3CCA74-487F-40A6-9D08-29F34F5E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269398-D8C5-484A-9219-EA61BEFE3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55927A-C058-4B8E-980F-CC701F63F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AA4B5A-C4E9-4C94-8703-5A21E713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3EFE42-EBC6-49F5-920B-24097C97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CF1539-45DD-4668-8165-B7B9EC04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80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07014-8389-41B0-A086-49F219D0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8EB36C1-1E4A-4C55-9F80-F2056DE95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4B2146-FA7A-4A09-B1E4-C24A7C06A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6227718-4D43-4441-8DF6-CC05CBD5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CF303C-D775-4FC5-86BF-5A5172AA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4D42B5-F15E-42B3-AABB-DE9F3924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38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DA6B6F-5BCA-4FA8-BFB7-BA4A413F3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92AC7D-FAF5-41A8-99C2-BD838900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87E848-3405-4342-8D35-9A667DAB4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D379E9-1A0C-442E-9694-C8732AF03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63725B-C524-4B09-87F7-BD25AFE9B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92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51293/Gezonde_voedin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sv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6F2A7-81F1-4835-A3D9-5B30C92DA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8472" y="-630242"/>
            <a:ext cx="5549462" cy="1834056"/>
          </a:xfrm>
        </p:spPr>
        <p:txBody>
          <a:bodyPr>
            <a:normAutofit/>
          </a:bodyPr>
          <a:lstStyle/>
          <a:p>
            <a:r>
              <a:rPr lang="nl-NL" sz="4400" dirty="0"/>
              <a:t>2.6 Gezonde voeding</a:t>
            </a:r>
          </a:p>
        </p:txBody>
      </p:sp>
      <p:pic>
        <p:nvPicPr>
          <p:cNvPr id="10" name="Afbeelding 9" descr="Afbeelding met voedsel, fruit, verschillend, variëteit&#10;&#10;Automatisch gegenereerde beschrijving">
            <a:extLst>
              <a:ext uri="{FF2B5EF4-FFF2-40B4-BE49-F238E27FC236}">
                <a16:creationId xmlns:a16="http://schemas.microsoft.com/office/drawing/2014/main" id="{FD79095F-1A9D-61D2-4FAE-3317D6122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935" b="21065"/>
          <a:stretch/>
        </p:blipFill>
        <p:spPr>
          <a:xfrm>
            <a:off x="1702073" y="1469543"/>
            <a:ext cx="8787853" cy="49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1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C1BAA-3037-4E45-AB11-2CB4C351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3" y="-2433861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Voedingsvezels</a:t>
            </a:r>
            <a:endParaRPr lang="en-US" dirty="0"/>
          </a:p>
        </p:txBody>
      </p:sp>
      <p:pic>
        <p:nvPicPr>
          <p:cNvPr id="2050" name="Picture 2" descr="Hoe krijg ik voldoende vezels binnen? | Voedingscentrum">
            <a:extLst>
              <a:ext uri="{FF2B5EF4-FFF2-40B4-BE49-F238E27FC236}">
                <a16:creationId xmlns:a16="http://schemas.microsoft.com/office/drawing/2014/main" id="{4DF849E2-9854-AA59-1B9D-B9BE70580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50" y="1509002"/>
            <a:ext cx="7153957" cy="455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E3A6EBC-BF4D-AE15-6E70-851D6C950B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746" y="1525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92"/>
    </mc:Choice>
    <mc:Fallback xmlns="">
      <p:transition spd="slow" advTm="39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B07DD-485D-4261-878F-B09DB0D1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964" y="462452"/>
            <a:ext cx="3571810" cy="7559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Schijf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dirty="0" err="1"/>
              <a:t>V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ijf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92E224-44FD-42DD-9886-677C8615721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06376" y="840439"/>
            <a:ext cx="5736856" cy="5550408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3469462-B1EE-F0AB-EBAA-09FD65158E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578" y="218770"/>
            <a:ext cx="487363" cy="48736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ACF2965-BDB8-6FCF-3E50-8FE8B2E1908B}"/>
              </a:ext>
            </a:extLst>
          </p:cNvPr>
          <p:cNvSpPr txBox="1"/>
          <p:nvPr/>
        </p:nvSpPr>
        <p:spPr>
          <a:xfrm>
            <a:off x="1180730" y="2301146"/>
            <a:ext cx="3888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Hoe groter het vak, hoe meer je hier per dag van nodig hebt.</a:t>
            </a:r>
          </a:p>
        </p:txBody>
      </p:sp>
    </p:spTree>
    <p:extLst>
      <p:ext uri="{BB962C8B-B14F-4D97-AF65-F5344CB8AC3E}">
        <p14:creationId xmlns:p14="http://schemas.microsoft.com/office/powerpoint/2010/main" val="36485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80"/>
    </mc:Choice>
    <mc:Fallback xmlns="">
      <p:transition spd="slow" advTm="31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9D2FE-96CA-4961-8E34-62BEA142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653" y="-2200259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Eiwitten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48D6F6-AED0-4022-B662-ADCF9589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55" y="1944688"/>
            <a:ext cx="7214616" cy="346301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16BB7BF-3A96-E4D0-5666-82320F6A3AA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053137" y="1834273"/>
            <a:ext cx="3663788" cy="3463014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0A887BEF-30A4-8E36-3AFE-063096AF2D5E}"/>
              </a:ext>
            </a:extLst>
          </p:cNvPr>
          <p:cNvSpPr/>
          <p:nvPr/>
        </p:nvSpPr>
        <p:spPr>
          <a:xfrm>
            <a:off x="9352548" y="3721768"/>
            <a:ext cx="1732548" cy="157551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3D3CCCE-6857-12C1-D461-F32E1F5BB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7873" y="2167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2"/>
    </mc:Choice>
    <mc:Fallback xmlns="">
      <p:transition spd="slow" advTm="24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5755A-C6DE-4FFC-B41B-40A6CA0B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095" y="288758"/>
            <a:ext cx="3571810" cy="9722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Koolhydraten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15B74A-346B-0B13-68DC-D67BE436498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053137" y="1834273"/>
            <a:ext cx="3663788" cy="3463014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EA936E87-8D7B-55EA-BFE9-48D6FD75CFFD}"/>
              </a:ext>
            </a:extLst>
          </p:cNvPr>
          <p:cNvSpPr/>
          <p:nvPr/>
        </p:nvSpPr>
        <p:spPr>
          <a:xfrm>
            <a:off x="8053137" y="3080084"/>
            <a:ext cx="1973179" cy="197256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75ADFD2-A88F-1F74-A27C-8314D4A8C5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155" y="288758"/>
            <a:ext cx="487363" cy="487363"/>
          </a:xfrm>
          <a:prstGeom prst="rect">
            <a:avLst/>
          </a:prstGeom>
        </p:spPr>
      </p:pic>
      <p:pic>
        <p:nvPicPr>
          <p:cNvPr id="1026" name="Picture 2" descr="Volkoren graanproducten bevatten minimaal 50% volkoren • Nieuws voor  diëtisten">
            <a:extLst>
              <a:ext uri="{FF2B5EF4-FFF2-40B4-BE49-F238E27FC236}">
                <a16:creationId xmlns:a16="http://schemas.microsoft.com/office/drawing/2014/main" id="{9D319EF4-581A-18DE-8ADC-5FECD617C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" b="2241"/>
          <a:stretch/>
        </p:blipFill>
        <p:spPr bwMode="auto">
          <a:xfrm>
            <a:off x="1248770" y="1136298"/>
            <a:ext cx="3855709" cy="25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en stabiele bloedsuikerspiegel – Julie's Healthy Life">
            <a:extLst>
              <a:ext uri="{FF2B5EF4-FFF2-40B4-BE49-F238E27FC236}">
                <a16:creationId xmlns:a16="http://schemas.microsoft.com/office/drawing/2014/main" id="{D1A5D59A-9009-0F43-3EFB-63784C43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33" y="3643861"/>
            <a:ext cx="5249658" cy="304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68"/>
    </mc:Choice>
    <mc:Fallback xmlns="">
      <p:transition spd="slow" advTm="48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78E71-E524-4F51-8D7D-5804B2DD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990" y="291762"/>
            <a:ext cx="3571810" cy="10445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Vocht</a:t>
            </a:r>
          </a:p>
        </p:txBody>
      </p:sp>
      <p:pic>
        <p:nvPicPr>
          <p:cNvPr id="1026" name="Picture 2" descr="Je doet je lichaam een plezier met 3 koppen zwarte of groene thee per dag. ">
            <a:extLst>
              <a:ext uri="{FF2B5EF4-FFF2-40B4-BE49-F238E27FC236}">
                <a16:creationId xmlns:a16="http://schemas.microsoft.com/office/drawing/2014/main" id="{08B42B3F-96E7-443B-8BC6-E6AD7640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09" y="2053301"/>
            <a:ext cx="7214616" cy="34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C4AE918-99D7-7A7B-7461-912FC04D9F5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494042" y="2404502"/>
            <a:ext cx="2989849" cy="2966549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D8F39920-66DB-D992-DF66-5769255D8BFD}"/>
              </a:ext>
            </a:extLst>
          </p:cNvPr>
          <p:cNvSpPr/>
          <p:nvPr/>
        </p:nvSpPr>
        <p:spPr>
          <a:xfrm>
            <a:off x="8629095" y="2194360"/>
            <a:ext cx="1695635" cy="169341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4208489-2A77-7548-4184-3687CCE40A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746" y="1598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6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6"/>
    </mc:Choice>
    <mc:Fallback xmlns="">
      <p:transition spd="slow" advTm="21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833C2-4A94-480A-898B-93BAC733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33" y="109196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Vitaminen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mineralen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FC3D47-EF04-4450-A2F9-0DC9F7451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27" y="992520"/>
            <a:ext cx="5614416" cy="2694919"/>
          </a:xfrm>
          <a:prstGeom prst="rect">
            <a:avLst/>
          </a:prstGeom>
        </p:spPr>
      </p:pic>
      <p:pic>
        <p:nvPicPr>
          <p:cNvPr id="2052" name="Picture 4" descr="Groente in de Schijf van Vijf">
            <a:extLst>
              <a:ext uri="{FF2B5EF4-FFF2-40B4-BE49-F238E27FC236}">
                <a16:creationId xmlns:a16="http://schemas.microsoft.com/office/drawing/2014/main" id="{E9CFB9C2-8AA8-4D53-ABD2-315212CC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727" y="3823254"/>
            <a:ext cx="5614416" cy="26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DCB64E4-B2ED-E270-D495-CA23C71463A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411453" y="1804195"/>
            <a:ext cx="3977820" cy="3766487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DDFC925C-582C-AD94-58F5-CAE60975085A}"/>
              </a:ext>
            </a:extLst>
          </p:cNvPr>
          <p:cNvSpPr/>
          <p:nvPr/>
        </p:nvSpPr>
        <p:spPr>
          <a:xfrm>
            <a:off x="8837642" y="1615665"/>
            <a:ext cx="2760178" cy="269491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8116E3F-4E43-2952-8033-D933DAD93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5951" y="1547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0"/>
    </mc:Choice>
    <mc:Fallback xmlns="">
      <p:transition spd="slow" advTm="8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6EF7F-305C-4D7A-9122-E22D1789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250" y="181668"/>
            <a:ext cx="3571810" cy="10452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Vetten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180E41-6FCC-4706-BE48-68BDAB396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58" y="2213165"/>
            <a:ext cx="7214616" cy="346301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DB67518-4536-0849-BADD-87A4EDE0A5D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956884" y="2213166"/>
            <a:ext cx="3663788" cy="3463014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19D1C2B2-31F1-0F03-63FD-2D9C50FE42C3}"/>
              </a:ext>
            </a:extLst>
          </p:cNvPr>
          <p:cNvSpPr/>
          <p:nvPr/>
        </p:nvSpPr>
        <p:spPr>
          <a:xfrm rot="1360445">
            <a:off x="9774903" y="3818495"/>
            <a:ext cx="1587376" cy="88493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299E41E-B48B-50DA-30E6-F75968479E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8758" y="181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3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4"/>
    </mc:Choice>
    <mc:Fallback xmlns="">
      <p:transition spd="slow" advTm="7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D6D83-9BD8-47F9-803A-B86E5D17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963" y="-1670439"/>
            <a:ext cx="4336074" cy="303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O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nverzadigd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vet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4011BCF-32C4-F323-33B5-03F5F4731CAA}"/>
              </a:ext>
            </a:extLst>
          </p:cNvPr>
          <p:cNvSpPr txBox="1"/>
          <p:nvPr/>
        </p:nvSpPr>
        <p:spPr>
          <a:xfrm>
            <a:off x="1065319" y="2627791"/>
            <a:ext cx="357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6"/>
                </a:solidFill>
              </a:rPr>
              <a:t>O</a:t>
            </a:r>
            <a:r>
              <a:rPr lang="nl-NL" sz="2800" dirty="0"/>
              <a:t>nverzadigd vet = </a:t>
            </a:r>
            <a:r>
              <a:rPr lang="nl-NL" sz="2800" b="1" dirty="0">
                <a:solidFill>
                  <a:schemeClr val="accent6"/>
                </a:solidFill>
              </a:rPr>
              <a:t>O</a:t>
            </a:r>
            <a:r>
              <a:rPr lang="nl-NL" sz="2800" dirty="0"/>
              <a:t>ké</a:t>
            </a:r>
          </a:p>
        </p:txBody>
      </p:sp>
      <p:pic>
        <p:nvPicPr>
          <p:cNvPr id="1028" name="Picture 4" descr="Onverzadigde vetten">
            <a:extLst>
              <a:ext uri="{FF2B5EF4-FFF2-40B4-BE49-F238E27FC236}">
                <a16:creationId xmlns:a16="http://schemas.microsoft.com/office/drawing/2014/main" id="{AA6608F2-C49E-D129-174D-BFB49E92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860" y="1864311"/>
            <a:ext cx="6416395" cy="42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5342089-5D56-A3A6-19AE-22E5968D4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4915" y="1846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62"/>
    </mc:Choice>
    <mc:Fallback xmlns="">
      <p:transition spd="slow" advTm="74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Parasol silhouet">
            <a:extLst>
              <a:ext uri="{FF2B5EF4-FFF2-40B4-BE49-F238E27FC236}">
                <a16:creationId xmlns:a16="http://schemas.microsoft.com/office/drawing/2014/main" id="{5F7C9C3C-587F-4511-A365-CDEF3AA5A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4508" y="1271567"/>
            <a:ext cx="2466814" cy="2466814"/>
          </a:xfrm>
        </p:spPr>
      </p:pic>
      <p:pic>
        <p:nvPicPr>
          <p:cNvPr id="7" name="Graphic 6" descr="Vuur silhouet">
            <a:extLst>
              <a:ext uri="{FF2B5EF4-FFF2-40B4-BE49-F238E27FC236}">
                <a16:creationId xmlns:a16="http://schemas.microsoft.com/office/drawing/2014/main" id="{0DF1131C-519D-41A8-9D0A-EBE5F4301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7266" y="1272381"/>
            <a:ext cx="2466000" cy="2466000"/>
          </a:xfrm>
          <a:prstGeom prst="rect">
            <a:avLst/>
          </a:prstGeom>
        </p:spPr>
      </p:pic>
      <p:pic>
        <p:nvPicPr>
          <p:cNvPr id="9" name="Graphic 8" descr="Bakstenen muur bouwen silhouet">
            <a:extLst>
              <a:ext uri="{FF2B5EF4-FFF2-40B4-BE49-F238E27FC236}">
                <a16:creationId xmlns:a16="http://schemas.microsoft.com/office/drawing/2014/main" id="{567B527A-EA7B-4D3D-A8D0-F0A7B7BAF0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00" y="1272381"/>
            <a:ext cx="2669304" cy="26693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CCE5F48-39F3-4B4D-8D51-70271F041D36}"/>
              </a:ext>
            </a:extLst>
          </p:cNvPr>
          <p:cNvSpPr txBox="1"/>
          <p:nvPr/>
        </p:nvSpPr>
        <p:spPr>
          <a:xfrm>
            <a:off x="1420678" y="4170045"/>
            <a:ext cx="1832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Brandstof:</a:t>
            </a:r>
          </a:p>
          <a:p>
            <a:endParaRPr lang="nl-NL" dirty="0"/>
          </a:p>
          <a:p>
            <a:r>
              <a:rPr lang="nl-NL" dirty="0"/>
              <a:t>- Vetten</a:t>
            </a:r>
          </a:p>
          <a:p>
            <a:r>
              <a:rPr lang="nl-NL" dirty="0"/>
              <a:t>- Koolhydraten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AF89C43-E5F0-4902-B2FE-9A932A66D704}"/>
              </a:ext>
            </a:extLst>
          </p:cNvPr>
          <p:cNvSpPr txBox="1"/>
          <p:nvPr/>
        </p:nvSpPr>
        <p:spPr>
          <a:xfrm>
            <a:off x="5205412" y="4135120"/>
            <a:ext cx="18325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Bouwstof:</a:t>
            </a:r>
          </a:p>
          <a:p>
            <a:endParaRPr lang="nl-NL" dirty="0"/>
          </a:p>
          <a:p>
            <a:r>
              <a:rPr lang="nl-NL" dirty="0"/>
              <a:t>- Eiwitten</a:t>
            </a:r>
          </a:p>
          <a:p>
            <a:r>
              <a:rPr lang="nl-NL" dirty="0"/>
              <a:t>- Vocht</a:t>
            </a:r>
          </a:p>
          <a:p>
            <a:r>
              <a:rPr lang="nl-NL" dirty="0"/>
              <a:t>- Mineralen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E92B4BD-E7AD-40A8-AC5E-0C8708A13D64}"/>
              </a:ext>
            </a:extLst>
          </p:cNvPr>
          <p:cNvSpPr txBox="1"/>
          <p:nvPr/>
        </p:nvSpPr>
        <p:spPr>
          <a:xfrm>
            <a:off x="8680106" y="4170045"/>
            <a:ext cx="2091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Beschermende stof:</a:t>
            </a:r>
          </a:p>
          <a:p>
            <a:endParaRPr lang="nl-NL" dirty="0"/>
          </a:p>
          <a:p>
            <a:r>
              <a:rPr lang="nl-NL" dirty="0"/>
              <a:t>- Vitaminen</a:t>
            </a:r>
          </a:p>
          <a:p>
            <a:r>
              <a:rPr lang="nl-NL" dirty="0"/>
              <a:t>- Mineralen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8CFA1F8-2428-32CF-3750-4B10512918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0746" y="2648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94"/>
    </mc:Choice>
    <mc:Fallback xmlns="">
      <p:transition spd="slow" advTm="39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MediaLengthInSeconds xmlns="9f758fbe-4140-440d-b639-0e33344f3a90" xsi:nil="true"/>
    <SharedWithUsers xmlns="6f167f09-d3e5-4b3c-afb8-50e2cc2b6c9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5" ma:contentTypeDescription="Een nieuw document maken." ma:contentTypeScope="" ma:versionID="9afb04c8a6b846d38b2bd6e6d7ca461c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32328c34f84233f74ab743d912bcd9ab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24BA91-1021-4570-A995-F5A3019DF793}">
  <ds:schemaRefs>
    <ds:schemaRef ds:uri="http://schemas.microsoft.com/office/2006/metadata/properties"/>
    <ds:schemaRef ds:uri="http://schemas.microsoft.com/office/infopath/2007/PartnerControls"/>
    <ds:schemaRef ds:uri="887056e5-f88d-46d1-9611-a3f4b12c3a07"/>
    <ds:schemaRef ds:uri="cb72f433-2a8f-4097-ab86-b808acd8df41"/>
    <ds:schemaRef ds:uri="67c2ff78-f7ad-405a-9447-375bb9f2f131"/>
  </ds:schemaRefs>
</ds:datastoreItem>
</file>

<file path=customXml/itemProps2.xml><?xml version="1.0" encoding="utf-8"?>
<ds:datastoreItem xmlns:ds="http://schemas.openxmlformats.org/officeDocument/2006/customXml" ds:itemID="{48D5DF86-5DB8-4DBE-ABA9-699810652D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9836DB-7E39-493F-BBB4-C2C624749EE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56</Words>
  <Application>Microsoft Office PowerPoint</Application>
  <PresentationFormat>Breedbeeld</PresentationFormat>
  <Paragraphs>24</Paragraphs>
  <Slides>10</Slides>
  <Notes>0</Notes>
  <HiddenSlides>0</HiddenSlides>
  <MMClips>9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2.6 Gezonde voeding</vt:lpstr>
      <vt:lpstr>Schijf van Vijf </vt:lpstr>
      <vt:lpstr>Eiwitten</vt:lpstr>
      <vt:lpstr>Koolhydraten</vt:lpstr>
      <vt:lpstr>Vocht</vt:lpstr>
      <vt:lpstr>Vitaminen en mineralen</vt:lpstr>
      <vt:lpstr>Vetten</vt:lpstr>
      <vt:lpstr>Onverzadigd vet</vt:lpstr>
      <vt:lpstr>PowerPoint-presentatie</vt:lpstr>
      <vt:lpstr>Voedingsvezels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Gezonde voeding</dc:title>
  <dc:creator>Inge Bakker</dc:creator>
  <cp:lastModifiedBy>Eva Koopman</cp:lastModifiedBy>
  <cp:revision>4</cp:revision>
  <dcterms:created xsi:type="dcterms:W3CDTF">2021-10-04T12:59:19Z</dcterms:created>
  <dcterms:modified xsi:type="dcterms:W3CDTF">2023-06-13T10:30:37Z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_dlc_DocIdItemGuid">
    <vt:lpwstr>954970a1-3139-41d8-9535-64af81afe0d8</vt:lpwstr>
  </property>
  <property fmtid="{D5CDD505-2E9C-101B-9397-08002B2CF9AE}" pid="4" name="MediaServiceImageTags">
    <vt:lpwstr/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  <property fmtid="{D5CDD505-2E9C-101B-9397-08002B2CF9AE}" pid="13" name="GUID">
    <vt:lpwstr>c74ce387-cd86-4449-ad23-e31d47ac2c02</vt:lpwstr>
  </property>
</Properties>
</file>